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82" y="23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4835B-BAFC-4F4F-9B67-0D56945CB5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2416E8-6DE8-43A1-824F-7FA4E08BA7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ED846C-E4DA-408D-BD5C-249CC574B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9572A-FD1E-43F2-ADE1-20A9BC943724}" type="datetimeFigureOut">
              <a:rPr lang="en-AU" smtClean="0"/>
              <a:t>20/04/2022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BD4687-58A4-4306-97F7-6485C4C15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E1E19F-52BE-44AA-92EC-27BBCC5FF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A776-3A06-4957-B4F6-FDD1645339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30265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8F065-C2E4-4715-9CD5-F4F3F7E8A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457845-49E0-406F-BFC5-232FC7C2CF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88675B-6D58-4E68-A3AC-6E7FDA900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9572A-FD1E-43F2-ADE1-20A9BC943724}" type="datetimeFigureOut">
              <a:rPr lang="en-AU" smtClean="0"/>
              <a:t>20/04/2022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0DCD47-D09B-4B2E-AE63-1CEABA820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2E69AE-8CCD-4224-A7F7-375A05B62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A776-3A06-4957-B4F6-FDD1645339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0850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BD3B40-2D6C-4054-844B-61D2AE3324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500417-B052-449A-9CB0-136866C95E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1A5AF-FC6D-4115-BE4F-21F7B0DDC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9572A-FD1E-43F2-ADE1-20A9BC943724}" type="datetimeFigureOut">
              <a:rPr lang="en-AU" smtClean="0"/>
              <a:t>20/04/2022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74A2BE-8957-41B5-A9F2-F2E8F01AC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69E9E8-8F97-4F2A-A5DF-E4AFE46D5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A776-3A06-4957-B4F6-FDD1645339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13426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09B7F-F2D9-4CAD-8C83-516F09297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FD93D-03DD-41E7-9D76-90698C8A72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E6AC2E-B429-4978-A2EF-CF1E9E46F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9572A-FD1E-43F2-ADE1-20A9BC943724}" type="datetimeFigureOut">
              <a:rPr lang="en-AU" smtClean="0"/>
              <a:t>20/04/2022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014DD4-1B34-4B98-A8AE-A2E67411F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A3FB3A-A6C0-4280-B77B-784F16DF7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A776-3A06-4957-B4F6-FDD1645339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32463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F3480-C8C1-4EE5-ABB8-AB5A939D5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A10119-FFAA-49F1-A9A2-D336ACE87A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AD8C8B-CE95-4E0C-925A-8F3AD3C6E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9572A-FD1E-43F2-ADE1-20A9BC943724}" type="datetimeFigureOut">
              <a:rPr lang="en-AU" smtClean="0"/>
              <a:t>20/04/2022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7F7738-D0A7-48A6-BE23-47989A3EB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D49EF1-9592-4704-9F70-AF9CD5950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A776-3A06-4957-B4F6-FDD1645339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52058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B5F79-C092-4C18-913D-49962B5AE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0CD5A-37CB-435F-9669-17A1F14593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058506-FBF3-49BC-8AF8-C62CCAA5B2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50A81E-0B71-4CA5-9FBC-FB3BC20C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9572A-FD1E-43F2-ADE1-20A9BC943724}" type="datetimeFigureOut">
              <a:rPr lang="en-AU" smtClean="0"/>
              <a:t>20/04/2022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9C482C-636C-4873-AC11-2CE580D5D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4ACD93-5718-49A7-98FD-FC5EA6E92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A776-3A06-4957-B4F6-FDD1645339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947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7A46C-930A-4C74-8596-09D71A0DF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5CFDC2-9275-486B-A359-53D7124EDC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7E41FC-32B2-4DA0-AD55-2073AB8A3A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A8686B-64B7-4200-920A-9A84311645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A94845-CFBD-4AD2-A1ED-34B009BEDC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2E7C6A-EA7B-42E4-B90C-2666B559F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9572A-FD1E-43F2-ADE1-20A9BC943724}" type="datetimeFigureOut">
              <a:rPr lang="en-AU" smtClean="0"/>
              <a:t>20/04/2022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892146-44FC-443C-ACB2-2F9870FBC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09756C-DA3C-47DE-9B70-07DA4313B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A776-3A06-4957-B4F6-FDD1645339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47883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B6817-3EF0-4905-97C8-A3E655AF4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2C9EB6-16E3-49CF-A76A-5179080BC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9572A-FD1E-43F2-ADE1-20A9BC943724}" type="datetimeFigureOut">
              <a:rPr lang="en-AU" smtClean="0"/>
              <a:t>20/04/2022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ED2A18-0831-48BF-A95D-B726FD5F5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DCB895-73B8-46C5-99AE-64F6A0087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A776-3A06-4957-B4F6-FDD1645339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401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62EF5E-94B4-4B24-A0CA-F86DF72DC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9572A-FD1E-43F2-ADE1-20A9BC943724}" type="datetimeFigureOut">
              <a:rPr lang="en-AU" smtClean="0"/>
              <a:t>20/04/2022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68AB48-4232-4B4D-8F6B-BD7158707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C6F975-DAA5-4235-A842-FCF85D4D0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A776-3A06-4957-B4F6-FDD1645339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28704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8B84A-3101-4D9D-BDA0-4C5948ADF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7EFCE9-F2FC-4711-AB3F-044DA6B4E4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4C1E91-416D-487F-84BD-0FDFE93492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5915F9-FFA5-4627-ADDE-0EDD327A2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9572A-FD1E-43F2-ADE1-20A9BC943724}" type="datetimeFigureOut">
              <a:rPr lang="en-AU" smtClean="0"/>
              <a:t>20/04/2022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DB5936-E13B-4181-8673-81F3AA218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94CC21-9695-4DCE-8680-C784ABEE5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A776-3A06-4957-B4F6-FDD1645339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18229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4A56A-6902-4ED7-895F-06A5DF9AA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1F35D4-B0D8-494C-929D-2CA0E3169B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8ABC48-DE68-425E-AA9B-E083119996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6F656D-C8AF-4D79-8885-BF501C3A1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9572A-FD1E-43F2-ADE1-20A9BC943724}" type="datetimeFigureOut">
              <a:rPr lang="en-AU" smtClean="0"/>
              <a:t>20/04/2022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A0290F-8BBD-4900-84EC-3954ACCA9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002750-5FDC-4674-8F3D-530DE9A57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A776-3A06-4957-B4F6-FDD1645339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49728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FAF3B5-0086-4B11-A3F5-C7AB631C3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85DDE2-7389-4CCB-B7BA-C8A91FAF62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FC7CF5-55D5-407B-8EB3-1CF67E3795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9572A-FD1E-43F2-ADE1-20A9BC943724}" type="datetimeFigureOut">
              <a:rPr lang="en-AU" smtClean="0"/>
              <a:t>20/04/2022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FF2BCC-D2FE-493A-B129-B2A6178197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893B4F-6D9D-437F-B56F-65F5333EEB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DA776-3A06-4957-B4F6-FDD16453393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41451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8A654-A122-4E6D-A40E-5B293EC6BD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CF8864-DB67-48EF-B798-D4557AD472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C3F3BEC-1A5D-47C2-8184-CFF447D85F8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1" r="518" b="486"/>
          <a:stretch/>
        </p:blipFill>
        <p:spPr>
          <a:xfrm>
            <a:off x="1406013" y="187658"/>
            <a:ext cx="9379974" cy="6644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543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C24DBF3A6C97409B90A5D6567C49B8" ma:contentTypeVersion="11" ma:contentTypeDescription="Create a new document." ma:contentTypeScope="" ma:versionID="aa61b6ae509b3dc50697be15060be705">
  <xsd:schema xmlns:xsd="http://www.w3.org/2001/XMLSchema" xmlns:xs="http://www.w3.org/2001/XMLSchema" xmlns:p="http://schemas.microsoft.com/office/2006/metadata/properties" xmlns:ns2="030500de-7b7c-4937-ae3a-c9cf2c83b6eb" targetNamespace="http://schemas.microsoft.com/office/2006/metadata/properties" ma:root="true" ma:fieldsID="b917380828603b3af00bc61bc622b7a8" ns2:_="">
    <xsd:import namespace="030500de-7b7c-4937-ae3a-c9cf2c83b6e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0500de-7b7c-4937-ae3a-c9cf2c83b6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21B597F-84DF-4BB4-B5D1-13F0F5E58767}"/>
</file>

<file path=customXml/itemProps2.xml><?xml version="1.0" encoding="utf-8"?>
<ds:datastoreItem xmlns:ds="http://schemas.openxmlformats.org/officeDocument/2006/customXml" ds:itemID="{4B4DAF59-4139-4D7F-89C8-24431C4B5AAF}"/>
</file>

<file path=customXml/itemProps3.xml><?xml version="1.0" encoding="utf-8"?>
<ds:datastoreItem xmlns:ds="http://schemas.openxmlformats.org/officeDocument/2006/customXml" ds:itemID="{30687E1A-F351-47C1-804A-E9E406FDC6E6}"/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 Zwijnenburg</dc:creator>
  <cp:lastModifiedBy>Anne Zwijnenburg</cp:lastModifiedBy>
  <cp:revision>1</cp:revision>
  <dcterms:created xsi:type="dcterms:W3CDTF">2022-04-20T09:30:04Z</dcterms:created>
  <dcterms:modified xsi:type="dcterms:W3CDTF">2022-04-20T09:32:19Z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0x01010060C24DBF3A6C97409B90A5D6567C49B8</vt:lpwstr>
  </property>
</Properties>
</file>